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10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34AD-6093-4ACE-B4F5-90152EC86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3B1038-3C55-4465-A7E0-65B193424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99C52-6D63-4FC5-975C-81450E1A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C5A6B-E831-41A8-A422-D106B59D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EE54A-25A9-4754-AAB3-1AC7D92BE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2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5243-7BFE-44C3-BC0A-D44976799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2C984-86D7-4FC2-B71F-0E7DE536E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5F1C4-47BD-432E-B7FF-FBEFECCC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781F7-4DD0-473B-9E29-CADC5AF1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2D5C3-9807-4803-A3E8-980CE07D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545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D16244-B54C-4F38-876F-1446B82BA6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0270A2-AF7A-4E15-B8AF-7ED0F0B2C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1E9AE-D1A5-4E0C-8246-BE3B23CB0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CB296-8D9A-42D5-84F3-F21E0DD75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D2355-41E4-4D09-A120-2C37A57B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865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51C5-FDF4-4C15-A0AB-1F511EE1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ECCF7-1436-4BD0-AC2B-0754E9A4A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EF074-6063-4D5B-B30E-9BB03742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C77AA-DDF8-46D6-B13A-00FDB66B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65C54-06DB-4CD5-B2CF-A2C8CF94D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128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A0ED5-E308-4D3A-9443-496A617B6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A8595-C5C8-486F-819C-922D0A653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1EAB9-D07B-48CC-8647-42554DD4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46F17-7F7B-4BBB-916A-AB0821D1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1A394-86D2-4487-B0FD-306F542E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673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2EC0-FDEB-408B-82FC-98F6E2FB3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28057-31A2-441E-B2B3-BE5B6FD61A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1CC1C-9EA3-433C-91F5-1A1719A6B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43593-4D02-4F93-BFF5-EE61F73D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241A3-2D60-4269-918A-445F88DB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7FD56-35C0-424F-AAF8-19AAA0A5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052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AEA14-4D64-4902-B829-EB438F5B0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A6C1BC-3223-4F62-B0FD-CF17B022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37A33-2FF8-457F-B83F-1BEC41DEF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C962A0-1C99-49CB-ABC4-D55682CDC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E6AD0-7FE6-4F5C-A862-B5E188DFA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8499A0-02B6-4E6E-9B9A-26F70506C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9E0BB8-5956-4ED1-8A66-78CA8259B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C6A6EB-874F-4BB8-88BA-27DA43A71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5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E1A2-019B-4F66-9BE3-B672BD07A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810F2-9D95-439B-B4BF-46C23496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CB68D-3D71-4D81-8331-A4EC2489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83E7E-C200-46DC-8D12-19CAB321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48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E33918-819D-4C9F-826C-0A4FF62B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0169B5-9B9D-4463-BA9E-B99CBE92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43B0B-928B-408A-9A31-506823036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631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3BA3-EB56-4597-9C19-71502699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8176E-8799-4891-A874-FE6816BB1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2E455-9EFA-4B2B-AC19-7E3FDF665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11EC18-B0C2-4F7A-873F-66F66A60A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3DBF6-5898-48AB-8406-C2058223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B02FA-4955-40A6-A1BE-56DDA7A12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903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63B9A-0A75-47DC-85BC-AF12CFE60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CFE36F-9D8E-46CE-9504-D9416904F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84407-4802-4D7A-B07B-05D3A3B61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B9D91-1362-4C2D-8740-F97776D9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43B29-7E10-476A-83A6-2555346D4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BC659-930F-4C1E-9589-5710450C4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617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69793-4511-46E3-A33C-13E1D377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DB8F7-B424-44C4-AB80-3B9F600B7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46893-14BC-4EED-8A92-E5BED7090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09546-F82D-4EEF-A280-43B35B6A9CCF}" type="datetimeFigureOut">
              <a:rPr lang="en-IN" smtClean="0"/>
              <a:t>01-02-2021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AB198-BB0F-429E-8219-70D09A1BFF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73A46-2B32-489B-947F-8B1D53E1C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08D02-805F-4194-8C93-A39E0174E8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208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77722-8858-4212-AF7A-01CA50695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 of Emotional Intelligence at Workplace (1)/ (2)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90025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Importance of Emotional Intelligence at Workplace (1)/ (2)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of Emotional Intelligence at Workplace (1)/ (2) </dc:title>
  <dc:creator>sk saxena</dc:creator>
  <cp:lastModifiedBy>sk saxena</cp:lastModifiedBy>
  <cp:revision>2</cp:revision>
  <dcterms:created xsi:type="dcterms:W3CDTF">2021-02-01T06:13:47Z</dcterms:created>
  <dcterms:modified xsi:type="dcterms:W3CDTF">2021-02-01T06:22:13Z</dcterms:modified>
</cp:coreProperties>
</file>